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Archivo Black" charset="1" panose="020B0A03020202020B04"/>
      <p:regular r:id="rId24"/>
    </p:embeddedFont>
    <p:embeddedFont>
      <p:font typeface="League Spartan" charset="1" panose="00000800000000000000"/>
      <p:regular r:id="rId25"/>
    </p:embeddedFont>
    <p:embeddedFont>
      <p:font typeface="Calistoga" charset="1" panose="00000500000000000000"/>
      <p:regular r:id="rId26"/>
    </p:embeddedFont>
    <p:embeddedFont>
      <p:font typeface="Times New Roman Bold" charset="1" panose="02030802070405020303"/>
      <p:regular r:id="rId27"/>
    </p:embeddedFont>
    <p:embeddedFont>
      <p:font typeface="Noto Serif" charset="1" panose="02020600060500020200"/>
      <p:regular r:id="rId28"/>
    </p:embeddedFont>
    <p:embeddedFont>
      <p:font typeface="Noto Serif Ethiopic Condensed Bold" charset="1" panose="02020502060505020204"/>
      <p:regular r:id="rId29"/>
    </p:embeddedFont>
    <p:embeddedFont>
      <p:font typeface="Noto Serif Bold" charset="1" panose="02020800060500020200"/>
      <p:regular r:id="rId30"/>
    </p:embeddedFont>
    <p:embeddedFont>
      <p:font typeface="Poppins" charset="1" panose="00000500000000000000"/>
      <p:regular r:id="rId31"/>
    </p:embeddedFont>
    <p:embeddedFont>
      <p:font typeface="Roboto" charset="1" panose="02000000000000000000"/>
      <p:regular r:id="rId32"/>
    </p:embeddedFont>
    <p:embeddedFont>
      <p:font typeface="Times New Roman" charset="1" panose="02030502070405020303"/>
      <p:regular r:id="rId33"/>
    </p:embeddedFont>
    <p:embeddedFont>
      <p:font typeface="Canva Sans Bold" charset="1" panose="020B0803030501040103"/>
      <p:regular r:id="rId34"/>
    </p:embeddedFont>
    <p:embeddedFont>
      <p:font typeface="Roboto Bold" charset="1" panose="020000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Relationship Id="rId8" Target="../media/image3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3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Relationship Id="rId4" Target="../media/image14.jpeg" Type="http://schemas.openxmlformats.org/officeDocument/2006/relationships/image"/><Relationship Id="rId5" Target="../media/image4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Relationship Id="rId4" Target="../media/image48.jpeg" Type="http://schemas.openxmlformats.org/officeDocument/2006/relationships/image"/><Relationship Id="rId5" Target="../media/image4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5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jpeg" Type="http://schemas.openxmlformats.org/officeDocument/2006/relationships/image"/><Relationship Id="rId8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729235"/>
            <a:ext cx="18288000" cy="6753917"/>
          </a:xfrm>
          <a:custGeom>
            <a:avLst/>
            <a:gdLst/>
            <a:ahLst/>
            <a:cxnLst/>
            <a:rect r="r" b="b" t="t" l="l"/>
            <a:pathLst>
              <a:path h="6753917" w="18288000">
                <a:moveTo>
                  <a:pt x="0" y="0"/>
                </a:moveTo>
                <a:lnTo>
                  <a:pt x="18288000" y="0"/>
                </a:lnTo>
                <a:lnTo>
                  <a:pt x="18288000" y="6753918"/>
                </a:lnTo>
                <a:lnTo>
                  <a:pt x="0" y="6753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" t="-28408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294976"/>
            <a:ext cx="18288000" cy="4014686"/>
          </a:xfrm>
          <a:custGeom>
            <a:avLst/>
            <a:gdLst/>
            <a:ahLst/>
            <a:cxnLst/>
            <a:rect r="r" b="b" t="t" l="l"/>
            <a:pathLst>
              <a:path h="4014686" w="18288000">
                <a:moveTo>
                  <a:pt x="0" y="0"/>
                </a:moveTo>
                <a:lnTo>
                  <a:pt x="18288000" y="0"/>
                </a:lnTo>
                <a:lnTo>
                  <a:pt x="18288000" y="4014686"/>
                </a:lnTo>
                <a:lnTo>
                  <a:pt x="0" y="4014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99" r="0" b="-53609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7715" y="2945129"/>
            <a:ext cx="4018217" cy="407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333">
                <a:solidFill>
                  <a:srgbClr val="000000">
                    <a:alpha val="66667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www.lifeguardkenya.org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6404" y="9723366"/>
            <a:ext cx="2514600" cy="260350"/>
            <a:chOff x="0" y="0"/>
            <a:chExt cx="662281" cy="6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281" cy="68570"/>
            </a:xfrm>
            <a:custGeom>
              <a:avLst/>
              <a:gdLst/>
              <a:ahLst/>
              <a:cxnLst/>
              <a:rect r="r" b="b" t="t" l="l"/>
              <a:pathLst>
                <a:path h="68570" w="662281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75454" y="434703"/>
            <a:ext cx="5388983" cy="3031303"/>
          </a:xfrm>
          <a:custGeom>
            <a:avLst/>
            <a:gdLst/>
            <a:ahLst/>
            <a:cxnLst/>
            <a:rect r="r" b="b" t="t" l="l"/>
            <a:pathLst>
              <a:path h="3031303" w="5388983">
                <a:moveTo>
                  <a:pt x="0" y="0"/>
                </a:moveTo>
                <a:lnTo>
                  <a:pt x="5388983" y="0"/>
                </a:lnTo>
                <a:lnTo>
                  <a:pt x="5388983" y="3031303"/>
                </a:lnTo>
                <a:lnTo>
                  <a:pt x="0" y="3031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46184" y="5143500"/>
            <a:ext cx="7948335" cy="4320785"/>
          </a:xfrm>
          <a:custGeom>
            <a:avLst/>
            <a:gdLst/>
            <a:ahLst/>
            <a:cxnLst/>
            <a:rect r="r" b="b" t="t" l="l"/>
            <a:pathLst>
              <a:path h="4320785" w="7948335">
                <a:moveTo>
                  <a:pt x="0" y="0"/>
                </a:moveTo>
                <a:lnTo>
                  <a:pt x="7948335" y="0"/>
                </a:lnTo>
                <a:lnTo>
                  <a:pt x="7948335" y="4320785"/>
                </a:lnTo>
                <a:lnTo>
                  <a:pt x="0" y="4320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00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46184" y="360379"/>
            <a:ext cx="7507743" cy="4617303"/>
          </a:xfrm>
          <a:custGeom>
            <a:avLst/>
            <a:gdLst/>
            <a:ahLst/>
            <a:cxnLst/>
            <a:rect r="r" b="b" t="t" l="l"/>
            <a:pathLst>
              <a:path h="4617303" w="7507743">
                <a:moveTo>
                  <a:pt x="0" y="0"/>
                </a:moveTo>
                <a:lnTo>
                  <a:pt x="7507743" y="0"/>
                </a:lnTo>
                <a:lnTo>
                  <a:pt x="7507743" y="4617303"/>
                </a:lnTo>
                <a:lnTo>
                  <a:pt x="0" y="4617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34" t="0" r="0" b="-2374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08467" y="434703"/>
            <a:ext cx="3412762" cy="4935920"/>
          </a:xfrm>
          <a:custGeom>
            <a:avLst/>
            <a:gdLst/>
            <a:ahLst/>
            <a:cxnLst/>
            <a:rect r="r" b="b" t="t" l="l"/>
            <a:pathLst>
              <a:path h="4935920" w="3412762">
                <a:moveTo>
                  <a:pt x="0" y="0"/>
                </a:moveTo>
                <a:lnTo>
                  <a:pt x="3412762" y="0"/>
                </a:lnTo>
                <a:lnTo>
                  <a:pt x="3412762" y="4935920"/>
                </a:lnTo>
                <a:lnTo>
                  <a:pt x="0" y="4935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764" r="0" b="-1989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75454" y="3857412"/>
            <a:ext cx="5388983" cy="3026422"/>
          </a:xfrm>
          <a:custGeom>
            <a:avLst/>
            <a:gdLst/>
            <a:ahLst/>
            <a:cxnLst/>
            <a:rect r="r" b="b" t="t" l="l"/>
            <a:pathLst>
              <a:path h="3026422" w="5388983">
                <a:moveTo>
                  <a:pt x="0" y="0"/>
                </a:moveTo>
                <a:lnTo>
                  <a:pt x="5388983" y="0"/>
                </a:lnTo>
                <a:lnTo>
                  <a:pt x="5388983" y="3026422"/>
                </a:lnTo>
                <a:lnTo>
                  <a:pt x="0" y="3026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964437" y="5568452"/>
            <a:ext cx="4161451" cy="3121089"/>
          </a:xfrm>
          <a:custGeom>
            <a:avLst/>
            <a:gdLst/>
            <a:ahLst/>
            <a:cxnLst/>
            <a:rect r="r" b="b" t="t" l="l"/>
            <a:pathLst>
              <a:path h="3121089" w="4161451">
                <a:moveTo>
                  <a:pt x="0" y="0"/>
                </a:moveTo>
                <a:lnTo>
                  <a:pt x="4161451" y="0"/>
                </a:lnTo>
                <a:lnTo>
                  <a:pt x="4161451" y="3121089"/>
                </a:lnTo>
                <a:lnTo>
                  <a:pt x="0" y="3121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75454" y="6853264"/>
            <a:ext cx="4868900" cy="2793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Awareness 16 days of action on Gender Based Violence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624726" y="8997950"/>
            <a:ext cx="2514600" cy="260350"/>
            <a:chOff x="0" y="0"/>
            <a:chExt cx="662281" cy="6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281" cy="68570"/>
            </a:xfrm>
            <a:custGeom>
              <a:avLst/>
              <a:gdLst/>
              <a:ahLst/>
              <a:cxnLst/>
              <a:rect r="r" b="b" t="t" l="l"/>
              <a:pathLst>
                <a:path h="68570" w="662281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791670" y="173101"/>
            <a:ext cx="5246370" cy="524637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3"/>
              <a:stretch>
                <a:fillRect l="-49669" t="0" r="-57428" b="-1235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9736" y="173101"/>
            <a:ext cx="4970399" cy="497039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84366" t="-14094" r="-88293" b="-8602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84227" y="5536160"/>
            <a:ext cx="9451818" cy="4355429"/>
          </a:xfrm>
          <a:custGeom>
            <a:avLst/>
            <a:gdLst/>
            <a:ahLst/>
            <a:cxnLst/>
            <a:rect r="r" b="b" t="t" l="l"/>
            <a:pathLst>
              <a:path h="4355429" w="9451818">
                <a:moveTo>
                  <a:pt x="0" y="0"/>
                </a:moveTo>
                <a:lnTo>
                  <a:pt x="9451818" y="0"/>
                </a:lnTo>
                <a:lnTo>
                  <a:pt x="9451818" y="4355429"/>
                </a:lnTo>
                <a:lnTo>
                  <a:pt x="0" y="4355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3" t="0" r="0" b="-4297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18358" y="5419471"/>
            <a:ext cx="7319682" cy="4588808"/>
          </a:xfrm>
          <a:custGeom>
            <a:avLst/>
            <a:gdLst/>
            <a:ahLst/>
            <a:cxnLst/>
            <a:rect r="r" b="b" t="t" l="l"/>
            <a:pathLst>
              <a:path h="4588808" w="7319682">
                <a:moveTo>
                  <a:pt x="0" y="0"/>
                </a:moveTo>
                <a:lnTo>
                  <a:pt x="7319682" y="0"/>
                </a:lnTo>
                <a:lnTo>
                  <a:pt x="7319682" y="4588807"/>
                </a:lnTo>
                <a:lnTo>
                  <a:pt x="0" y="4588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478" t="0" r="-24605" b="-773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929038" y="253036"/>
            <a:ext cx="7853107" cy="4915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Noto Serif"/>
                <a:ea typeface="Noto Serif"/>
                <a:cs typeface="Noto Serif"/>
                <a:sym typeface="Noto Serif"/>
              </a:rPr>
              <a:t>Linda Mama awareness. Lifeguard kenya with local administration  creating awareness on linda mama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86015" y="8905537"/>
            <a:ext cx="2514600" cy="260350"/>
            <a:chOff x="0" y="0"/>
            <a:chExt cx="662281" cy="6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281" cy="68570"/>
            </a:xfrm>
            <a:custGeom>
              <a:avLst/>
              <a:gdLst/>
              <a:ahLst/>
              <a:cxnLst/>
              <a:rect r="r" b="b" t="t" l="l"/>
              <a:pathLst>
                <a:path h="68570" w="662281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698735" y="5621074"/>
            <a:ext cx="10154052" cy="4665926"/>
          </a:xfrm>
          <a:custGeom>
            <a:avLst/>
            <a:gdLst/>
            <a:ahLst/>
            <a:cxnLst/>
            <a:rect r="r" b="b" t="t" l="l"/>
            <a:pathLst>
              <a:path h="4665926" w="10154052">
                <a:moveTo>
                  <a:pt x="0" y="0"/>
                </a:moveTo>
                <a:lnTo>
                  <a:pt x="10154053" y="0"/>
                </a:lnTo>
                <a:lnTo>
                  <a:pt x="10154053" y="4665926"/>
                </a:lnTo>
                <a:lnTo>
                  <a:pt x="0" y="4665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7" t="0" r="-105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98735" y="423661"/>
            <a:ext cx="10154052" cy="5197413"/>
          </a:xfrm>
          <a:custGeom>
            <a:avLst/>
            <a:gdLst/>
            <a:ahLst/>
            <a:cxnLst/>
            <a:rect r="r" b="b" t="t" l="l"/>
            <a:pathLst>
              <a:path h="5197413" w="10154052">
                <a:moveTo>
                  <a:pt x="0" y="0"/>
                </a:moveTo>
                <a:lnTo>
                  <a:pt x="10154053" y="0"/>
                </a:lnTo>
                <a:lnTo>
                  <a:pt x="10154053" y="5197413"/>
                </a:lnTo>
                <a:lnTo>
                  <a:pt x="0" y="5197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0" t="0" r="0" b="-2808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726528"/>
            <a:ext cx="5898349" cy="912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b="true" sz="5308">
                <a:solidFill>
                  <a:srgbClr val="AA3B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PERFORMANCE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87693"/>
            <a:ext cx="5634574" cy="1899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32"/>
              </a:lnSpc>
            </a:pPr>
            <a:r>
              <a:rPr lang="en-US" sz="54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LIFEGUARD</a:t>
            </a:r>
          </a:p>
          <a:p>
            <a:pPr algn="l">
              <a:lnSpc>
                <a:spcPts val="7632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95375" y="3138121"/>
            <a:ext cx="7153279" cy="5110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22"/>
              </a:lnSpc>
              <a:spcBef>
                <a:spcPct val="0"/>
              </a:spcBef>
            </a:pPr>
            <a:r>
              <a:rPr lang="en-US" b="true" sz="580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Training of  Lifeguard  champions and child protection  volunters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76275" y="3982591"/>
            <a:ext cx="5174902" cy="5174312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7886" t="-37937" r="-1276" b="-105163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3273251" y="914400"/>
            <a:ext cx="12623875" cy="1003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20"/>
              </a:lnSpc>
            </a:pPr>
            <a:r>
              <a:rPr lang="en-US" b="true" sz="5872">
                <a:solidFill>
                  <a:srgbClr val="AA3B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LIFEGUARD COLLABORATORS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999224"/>
            <a:ext cx="16466984" cy="1644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46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Lifeguard collaborate together with the local administration to ensure that all rights are well served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476342" y="3868432"/>
            <a:ext cx="5289074" cy="5288471"/>
            <a:chOff x="0" y="0"/>
            <a:chExt cx="6350013" cy="634928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61323" t="0" r="-61323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352482" y="3992116"/>
            <a:ext cx="5143203" cy="5142616"/>
            <a:chOff x="0" y="0"/>
            <a:chExt cx="6350013" cy="63492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86163" t="0" r="-36483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95923" y="0"/>
            <a:ext cx="10916955" cy="4912630"/>
          </a:xfrm>
          <a:custGeom>
            <a:avLst/>
            <a:gdLst/>
            <a:ahLst/>
            <a:cxnLst/>
            <a:rect r="r" b="b" t="t" l="l"/>
            <a:pathLst>
              <a:path h="4912630" w="10916955">
                <a:moveTo>
                  <a:pt x="0" y="0"/>
                </a:moveTo>
                <a:lnTo>
                  <a:pt x="10916956" y="0"/>
                </a:lnTo>
                <a:lnTo>
                  <a:pt x="10916956" y="4912630"/>
                </a:lnTo>
                <a:lnTo>
                  <a:pt x="0" y="4912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4922155"/>
            <a:ext cx="11935580" cy="5374370"/>
          </a:xfrm>
          <a:custGeom>
            <a:avLst/>
            <a:gdLst/>
            <a:ahLst/>
            <a:cxnLst/>
            <a:rect r="r" b="b" t="t" l="l"/>
            <a:pathLst>
              <a:path h="5374370" w="11935580">
                <a:moveTo>
                  <a:pt x="0" y="0"/>
                </a:moveTo>
                <a:lnTo>
                  <a:pt x="11935580" y="0"/>
                </a:lnTo>
                <a:lnTo>
                  <a:pt x="11935580" y="5374370"/>
                </a:lnTo>
                <a:lnTo>
                  <a:pt x="0" y="5374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6178" y="220560"/>
            <a:ext cx="6528749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3"/>
              </a:lnSpc>
            </a:pPr>
            <a:r>
              <a:rPr lang="en-US" b="true" sz="4627">
                <a:solidFill>
                  <a:srgbClr val="AA3B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LIFEGUARD SUPPORTING THE COMMUNITY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67324" y="5652310"/>
            <a:ext cx="5571074" cy="2791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16"/>
              </a:lnSpc>
              <a:spcBef>
                <a:spcPct val="0"/>
              </a:spcBef>
            </a:pPr>
            <a:r>
              <a:rPr lang="en-US" sz="52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Lifeguard kenya issuing sanitary towels to girls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2265815"/>
            <a:ext cx="7360242" cy="2666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Community approach , mental health and peace awareness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889" y="209550"/>
            <a:ext cx="6969205" cy="5226904"/>
          </a:xfrm>
          <a:custGeom>
            <a:avLst/>
            <a:gdLst/>
            <a:ahLst/>
            <a:cxnLst/>
            <a:rect r="r" b="b" t="t" l="l"/>
            <a:pathLst>
              <a:path h="5226904" w="6969205">
                <a:moveTo>
                  <a:pt x="0" y="0"/>
                </a:moveTo>
                <a:lnTo>
                  <a:pt x="6969205" y="0"/>
                </a:lnTo>
                <a:lnTo>
                  <a:pt x="6969205" y="5226904"/>
                </a:lnTo>
                <a:lnTo>
                  <a:pt x="0" y="5226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6889" y="5575757"/>
            <a:ext cx="6969205" cy="5315405"/>
          </a:xfrm>
          <a:custGeom>
            <a:avLst/>
            <a:gdLst/>
            <a:ahLst/>
            <a:cxnLst/>
            <a:rect r="r" b="b" t="t" l="l"/>
            <a:pathLst>
              <a:path h="5315405" w="6969205">
                <a:moveTo>
                  <a:pt x="0" y="0"/>
                </a:moveTo>
                <a:lnTo>
                  <a:pt x="6969205" y="0"/>
                </a:lnTo>
                <a:lnTo>
                  <a:pt x="6969205" y="5315406"/>
                </a:lnTo>
                <a:lnTo>
                  <a:pt x="0" y="5315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10" t="0" r="0" b="-1093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87987" y="209550"/>
            <a:ext cx="7553889" cy="8210144"/>
          </a:xfrm>
          <a:custGeom>
            <a:avLst/>
            <a:gdLst/>
            <a:ahLst/>
            <a:cxnLst/>
            <a:rect r="r" b="b" t="t" l="l"/>
            <a:pathLst>
              <a:path h="8210144" w="7553889">
                <a:moveTo>
                  <a:pt x="0" y="0"/>
                </a:moveTo>
                <a:lnTo>
                  <a:pt x="7553888" y="0"/>
                </a:lnTo>
                <a:lnTo>
                  <a:pt x="7553888" y="8210144"/>
                </a:lnTo>
                <a:lnTo>
                  <a:pt x="0" y="8210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274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44000" y="8476844"/>
            <a:ext cx="9144000" cy="184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Lifeguard kenya rescuing children  who are undergoing the worst form of child labour at the soweto dump site back to school.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38260" y="2067614"/>
            <a:ext cx="2947561" cy="4707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Lifeguard  in frontline to implement the kenya affforestation  vision 2030 of planting trees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51590" y="4275052"/>
            <a:ext cx="9236410" cy="8261562"/>
          </a:xfrm>
          <a:custGeom>
            <a:avLst/>
            <a:gdLst/>
            <a:ahLst/>
            <a:cxnLst/>
            <a:rect r="r" b="b" t="t" l="l"/>
            <a:pathLst>
              <a:path h="8261562" w="9236410">
                <a:moveTo>
                  <a:pt x="0" y="0"/>
                </a:moveTo>
                <a:lnTo>
                  <a:pt x="9236410" y="0"/>
                </a:lnTo>
                <a:lnTo>
                  <a:pt x="9236410" y="8261561"/>
                </a:lnTo>
                <a:lnTo>
                  <a:pt x="0" y="8261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997" t="0" r="0" b="-89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8800653" cy="6596823"/>
          </a:xfrm>
          <a:custGeom>
            <a:avLst/>
            <a:gdLst/>
            <a:ahLst/>
            <a:cxnLst/>
            <a:rect r="r" b="b" t="t" l="l"/>
            <a:pathLst>
              <a:path h="6596823" w="8800653">
                <a:moveTo>
                  <a:pt x="0" y="0"/>
                </a:moveTo>
                <a:lnTo>
                  <a:pt x="8800653" y="0"/>
                </a:lnTo>
                <a:lnTo>
                  <a:pt x="8800653" y="6596823"/>
                </a:lnTo>
                <a:lnTo>
                  <a:pt x="0" y="659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800653" y="1399051"/>
            <a:ext cx="9665394" cy="1899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0"/>
              </a:lnSpc>
            </a:pPr>
            <a:r>
              <a:rPr lang="en-US" sz="5472">
                <a:solidFill>
                  <a:srgbClr val="AA3B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LIFEGUARD ENREACHING ACTIVITIES  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0104" y="8609558"/>
            <a:ext cx="7551486" cy="791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37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56594" y="6919736"/>
            <a:ext cx="8444058" cy="3073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Lifeguar</a:t>
            </a:r>
            <a:r>
              <a:rPr lang="en-US" b="true" sz="35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 kenya  participate in enriching activities.  We actively engage in programs that promote safety, wellness, and community involvement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3400" y="248556"/>
            <a:ext cx="11010124" cy="5242564"/>
          </a:xfrm>
          <a:custGeom>
            <a:avLst/>
            <a:gdLst/>
            <a:ahLst/>
            <a:cxnLst/>
            <a:rect r="r" b="b" t="t" l="l"/>
            <a:pathLst>
              <a:path h="5242564" w="11010124">
                <a:moveTo>
                  <a:pt x="0" y="0"/>
                </a:moveTo>
                <a:lnTo>
                  <a:pt x="11010124" y="0"/>
                </a:lnTo>
                <a:lnTo>
                  <a:pt x="11010124" y="5242564"/>
                </a:lnTo>
                <a:lnTo>
                  <a:pt x="0" y="5242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762" b="-1594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3400" y="5851404"/>
            <a:ext cx="6886227" cy="3831168"/>
          </a:xfrm>
          <a:custGeom>
            <a:avLst/>
            <a:gdLst/>
            <a:ahLst/>
            <a:cxnLst/>
            <a:rect r="r" b="b" t="t" l="l"/>
            <a:pathLst>
              <a:path h="3831168" w="6886227">
                <a:moveTo>
                  <a:pt x="0" y="0"/>
                </a:moveTo>
                <a:lnTo>
                  <a:pt x="6886227" y="0"/>
                </a:lnTo>
                <a:lnTo>
                  <a:pt x="6886227" y="3831168"/>
                </a:lnTo>
                <a:lnTo>
                  <a:pt x="0" y="383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" t="-15863" r="-19325" b="-243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29274" y="5570916"/>
            <a:ext cx="6260412" cy="3815855"/>
          </a:xfrm>
          <a:custGeom>
            <a:avLst/>
            <a:gdLst/>
            <a:ahLst/>
            <a:cxnLst/>
            <a:rect r="r" b="b" t="t" l="l"/>
            <a:pathLst>
              <a:path h="3815855" w="6260412">
                <a:moveTo>
                  <a:pt x="0" y="0"/>
                </a:moveTo>
                <a:lnTo>
                  <a:pt x="6260412" y="0"/>
                </a:lnTo>
                <a:lnTo>
                  <a:pt x="6260412" y="3815855"/>
                </a:lnTo>
                <a:lnTo>
                  <a:pt x="0" y="3815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92" t="-19825" r="0" b="-1483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29274" y="533400"/>
            <a:ext cx="6260412" cy="419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launch on safe online- safe internet usage and online safety for children.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12724" y="5644427"/>
            <a:ext cx="4974855" cy="4278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9"/>
              </a:lnSpc>
            </a:pPr>
            <a:r>
              <a:rPr lang="en-US" sz="50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Engaging the judiciary on community awareness on  Children Service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99585" y="1319008"/>
            <a:ext cx="5245100" cy="1332778"/>
            <a:chOff x="0" y="0"/>
            <a:chExt cx="1381426" cy="351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81426" cy="351020"/>
            </a:xfrm>
            <a:custGeom>
              <a:avLst/>
              <a:gdLst/>
              <a:ahLst/>
              <a:cxnLst/>
              <a:rect r="r" b="b" t="t" l="l"/>
              <a:pathLst>
                <a:path h="351020" w="1381426">
                  <a:moveTo>
                    <a:pt x="75277" y="0"/>
                  </a:moveTo>
                  <a:lnTo>
                    <a:pt x="1306148" y="0"/>
                  </a:lnTo>
                  <a:cubicBezTo>
                    <a:pt x="1326113" y="0"/>
                    <a:pt x="1345260" y="7931"/>
                    <a:pt x="1359377" y="22048"/>
                  </a:cubicBezTo>
                  <a:cubicBezTo>
                    <a:pt x="1373495" y="36166"/>
                    <a:pt x="1381426" y="55313"/>
                    <a:pt x="1381426" y="75277"/>
                  </a:cubicBezTo>
                  <a:lnTo>
                    <a:pt x="1381426" y="275742"/>
                  </a:lnTo>
                  <a:cubicBezTo>
                    <a:pt x="1381426" y="295707"/>
                    <a:pt x="1373495" y="314854"/>
                    <a:pt x="1359377" y="328971"/>
                  </a:cubicBezTo>
                  <a:cubicBezTo>
                    <a:pt x="1345260" y="343089"/>
                    <a:pt x="1326113" y="351020"/>
                    <a:pt x="1306148" y="351020"/>
                  </a:cubicBezTo>
                  <a:lnTo>
                    <a:pt x="75277" y="351020"/>
                  </a:lnTo>
                  <a:cubicBezTo>
                    <a:pt x="55313" y="351020"/>
                    <a:pt x="36166" y="343089"/>
                    <a:pt x="22048" y="328971"/>
                  </a:cubicBezTo>
                  <a:cubicBezTo>
                    <a:pt x="7931" y="314854"/>
                    <a:pt x="0" y="295707"/>
                    <a:pt x="0" y="275742"/>
                  </a:cubicBezTo>
                  <a:lnTo>
                    <a:pt x="0" y="75277"/>
                  </a:lnTo>
                  <a:cubicBezTo>
                    <a:pt x="0" y="55313"/>
                    <a:pt x="7931" y="36166"/>
                    <a:pt x="22048" y="22048"/>
                  </a:cubicBezTo>
                  <a:cubicBezTo>
                    <a:pt x="36166" y="7931"/>
                    <a:pt x="55313" y="0"/>
                    <a:pt x="75277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381426" cy="3986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667214" y="1319008"/>
            <a:ext cx="5118100" cy="1332778"/>
            <a:chOff x="0" y="0"/>
            <a:chExt cx="1347977" cy="351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47977" cy="351020"/>
            </a:xfrm>
            <a:custGeom>
              <a:avLst/>
              <a:gdLst/>
              <a:ahLst/>
              <a:cxnLst/>
              <a:rect r="r" b="b" t="t" l="l"/>
              <a:pathLst>
                <a:path h="351020" w="1347977">
                  <a:moveTo>
                    <a:pt x="77145" y="0"/>
                  </a:moveTo>
                  <a:lnTo>
                    <a:pt x="1270832" y="0"/>
                  </a:lnTo>
                  <a:cubicBezTo>
                    <a:pt x="1291292" y="0"/>
                    <a:pt x="1310914" y="8128"/>
                    <a:pt x="1325382" y="22595"/>
                  </a:cubicBezTo>
                  <a:cubicBezTo>
                    <a:pt x="1339849" y="37063"/>
                    <a:pt x="1347977" y="56685"/>
                    <a:pt x="1347977" y="77145"/>
                  </a:cubicBezTo>
                  <a:lnTo>
                    <a:pt x="1347977" y="273874"/>
                  </a:lnTo>
                  <a:cubicBezTo>
                    <a:pt x="1347977" y="316480"/>
                    <a:pt x="1313438" y="351020"/>
                    <a:pt x="1270832" y="351020"/>
                  </a:cubicBezTo>
                  <a:lnTo>
                    <a:pt x="77145" y="351020"/>
                  </a:lnTo>
                  <a:cubicBezTo>
                    <a:pt x="34539" y="351020"/>
                    <a:pt x="0" y="316480"/>
                    <a:pt x="0" y="273874"/>
                  </a:cubicBezTo>
                  <a:lnTo>
                    <a:pt x="0" y="77145"/>
                  </a:lnTo>
                  <a:cubicBezTo>
                    <a:pt x="0" y="34539"/>
                    <a:pt x="34539" y="0"/>
                    <a:pt x="77145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347977" cy="3986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536593" y="3197729"/>
            <a:ext cx="3403581" cy="1229143"/>
            <a:chOff x="0" y="0"/>
            <a:chExt cx="896416" cy="32372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96417" cy="323725"/>
            </a:xfrm>
            <a:custGeom>
              <a:avLst/>
              <a:gdLst/>
              <a:ahLst/>
              <a:cxnLst/>
              <a:rect r="r" b="b" t="t" l="l"/>
              <a:pathLst>
                <a:path h="323725" w="896417">
                  <a:moveTo>
                    <a:pt x="116007" y="0"/>
                  </a:moveTo>
                  <a:lnTo>
                    <a:pt x="780410" y="0"/>
                  </a:lnTo>
                  <a:cubicBezTo>
                    <a:pt x="844479" y="0"/>
                    <a:pt x="896417" y="51938"/>
                    <a:pt x="896417" y="116007"/>
                  </a:cubicBezTo>
                  <a:lnTo>
                    <a:pt x="896417" y="207718"/>
                  </a:lnTo>
                  <a:cubicBezTo>
                    <a:pt x="896417" y="271787"/>
                    <a:pt x="844479" y="323725"/>
                    <a:pt x="780410" y="323725"/>
                  </a:cubicBezTo>
                  <a:lnTo>
                    <a:pt x="116007" y="323725"/>
                  </a:lnTo>
                  <a:cubicBezTo>
                    <a:pt x="51938" y="323725"/>
                    <a:pt x="0" y="271787"/>
                    <a:pt x="0" y="207718"/>
                  </a:cubicBezTo>
                  <a:lnTo>
                    <a:pt x="0" y="116007"/>
                  </a:lnTo>
                  <a:cubicBezTo>
                    <a:pt x="0" y="51938"/>
                    <a:pt x="51938" y="0"/>
                    <a:pt x="116007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896416" cy="37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022965" y="7868908"/>
            <a:ext cx="914235" cy="914235"/>
          </a:xfrm>
          <a:custGeom>
            <a:avLst/>
            <a:gdLst/>
            <a:ahLst/>
            <a:cxnLst/>
            <a:rect r="r" b="b" t="t" l="l"/>
            <a:pathLst>
              <a:path h="914235" w="914235">
                <a:moveTo>
                  <a:pt x="0" y="0"/>
                </a:moveTo>
                <a:lnTo>
                  <a:pt x="914235" y="0"/>
                </a:lnTo>
                <a:lnTo>
                  <a:pt x="914235" y="914235"/>
                </a:lnTo>
                <a:lnTo>
                  <a:pt x="0" y="914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177851" y="7868908"/>
            <a:ext cx="815862" cy="815862"/>
          </a:xfrm>
          <a:custGeom>
            <a:avLst/>
            <a:gdLst/>
            <a:ahLst/>
            <a:cxnLst/>
            <a:rect r="r" b="b" t="t" l="l"/>
            <a:pathLst>
              <a:path h="815862" w="815862">
                <a:moveTo>
                  <a:pt x="0" y="0"/>
                </a:moveTo>
                <a:lnTo>
                  <a:pt x="815862" y="0"/>
                </a:lnTo>
                <a:lnTo>
                  <a:pt x="815862" y="815862"/>
                </a:lnTo>
                <a:lnTo>
                  <a:pt x="0" y="81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67963" y="2823855"/>
            <a:ext cx="5877540" cy="5108116"/>
          </a:xfrm>
          <a:custGeom>
            <a:avLst/>
            <a:gdLst/>
            <a:ahLst/>
            <a:cxnLst/>
            <a:rect r="r" b="b" t="t" l="l"/>
            <a:pathLst>
              <a:path h="5108116" w="5877540">
                <a:moveTo>
                  <a:pt x="0" y="0"/>
                </a:moveTo>
                <a:lnTo>
                  <a:pt x="5877539" y="0"/>
                </a:lnTo>
                <a:lnTo>
                  <a:pt x="5877539" y="5108116"/>
                </a:lnTo>
                <a:lnTo>
                  <a:pt x="0" y="5108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40299" y="2823855"/>
            <a:ext cx="5727211" cy="4608377"/>
          </a:xfrm>
          <a:custGeom>
            <a:avLst/>
            <a:gdLst/>
            <a:ahLst/>
            <a:cxnLst/>
            <a:rect r="r" b="b" t="t" l="l"/>
            <a:pathLst>
              <a:path h="4608377" w="5727211">
                <a:moveTo>
                  <a:pt x="0" y="0"/>
                </a:moveTo>
                <a:lnTo>
                  <a:pt x="5727211" y="0"/>
                </a:lnTo>
                <a:lnTo>
                  <a:pt x="5727211" y="4608377"/>
                </a:lnTo>
                <a:lnTo>
                  <a:pt x="0" y="4608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6619" t="-494679" r="-156206" b="-96573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933297" y="1386405"/>
            <a:ext cx="8421405" cy="126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34"/>
              </a:lnSpc>
            </a:pPr>
            <a:r>
              <a:rPr lang="en-US" b="true" sz="7382">
                <a:solidFill>
                  <a:srgbClr val="FF31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47826" y="3191769"/>
            <a:ext cx="3592349" cy="1235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48"/>
              </a:lnSpc>
            </a:pPr>
            <a:r>
              <a:rPr lang="en-US" b="true" sz="72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CALL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246255" y="7846246"/>
            <a:ext cx="6871728" cy="738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41"/>
              </a:lnSpc>
              <a:spcBef>
                <a:spcPct val="0"/>
              </a:spcBef>
            </a:pPr>
            <a:r>
              <a:rPr lang="en-US" b="true" sz="4315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lifeguardkenya@gmail</a:t>
            </a:r>
            <a:r>
              <a:rPr lang="en-US" b="true" sz="4315" u="non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.com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83269" y="7963172"/>
            <a:ext cx="7094582" cy="721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1"/>
              </a:lnSpc>
              <a:spcBef>
                <a:spcPct val="0"/>
              </a:spcBef>
            </a:pPr>
            <a:r>
              <a:rPr lang="en-US" b="true" sz="4215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0722466501 / 0795989113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875719" y="4914900"/>
            <a:ext cx="2973735" cy="2080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78"/>
              </a:lnSpc>
            </a:pPr>
            <a:r>
              <a:rPr lang="en-US" sz="12199" b="true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116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85900" y="261383"/>
            <a:ext cx="7354373" cy="9883155"/>
            <a:chOff x="0" y="0"/>
            <a:chExt cx="3663950" cy="49237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6054" t="-19682" r="-8535" b="-679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AA3B2E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144000" y="907959"/>
            <a:ext cx="8734911" cy="7591432"/>
          </a:xfrm>
          <a:custGeom>
            <a:avLst/>
            <a:gdLst/>
            <a:ahLst/>
            <a:cxnLst/>
            <a:rect r="r" b="b" t="t" l="l"/>
            <a:pathLst>
              <a:path h="7591432" w="8734911">
                <a:moveTo>
                  <a:pt x="0" y="0"/>
                </a:moveTo>
                <a:lnTo>
                  <a:pt x="8734911" y="0"/>
                </a:lnTo>
                <a:lnTo>
                  <a:pt x="8734911" y="7591432"/>
                </a:lnTo>
                <a:lnTo>
                  <a:pt x="0" y="7591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95250" cap="rnd">
            <a:solidFill>
              <a:srgbClr val="AA3B2E"/>
            </a:solidFill>
            <a:prstDash val="solid"/>
            <a:round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001125" y="5143500"/>
            <a:ext cx="9589033" cy="5143500"/>
            <a:chOff x="0" y="0"/>
            <a:chExt cx="2525507" cy="13546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25507" cy="1354667"/>
            </a:xfrm>
            <a:custGeom>
              <a:avLst/>
              <a:gdLst/>
              <a:ahLst/>
              <a:cxnLst/>
              <a:rect r="r" b="b" t="t" l="l"/>
              <a:pathLst>
                <a:path h="1354667" w="2525507">
                  <a:moveTo>
                    <a:pt x="0" y="0"/>
                  </a:moveTo>
                  <a:lnTo>
                    <a:pt x="2525507" y="0"/>
                  </a:lnTo>
                  <a:lnTo>
                    <a:pt x="252550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85C5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525507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001125" y="145976"/>
            <a:ext cx="1216047" cy="121604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321835" y="5978812"/>
            <a:ext cx="8947613" cy="2380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Child abuse include physical, Sexual and emotional abuse, neglect and risk of harm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001125" y="1840609"/>
            <a:ext cx="1216047" cy="121604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001125" y="3534040"/>
            <a:ext cx="1216047" cy="121604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913391" y="2006345"/>
            <a:ext cx="1684230" cy="6446085"/>
            <a:chOff x="0" y="0"/>
            <a:chExt cx="443583" cy="169773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43583" cy="1697734"/>
            </a:xfrm>
            <a:custGeom>
              <a:avLst/>
              <a:gdLst/>
              <a:ahLst/>
              <a:cxnLst/>
              <a:rect r="r" b="b" t="t" l="l"/>
              <a:pathLst>
                <a:path h="1697734" w="443583">
                  <a:moveTo>
                    <a:pt x="221792" y="0"/>
                  </a:moveTo>
                  <a:lnTo>
                    <a:pt x="221792" y="0"/>
                  </a:lnTo>
                  <a:cubicBezTo>
                    <a:pt x="344284" y="0"/>
                    <a:pt x="443583" y="99299"/>
                    <a:pt x="443583" y="221792"/>
                  </a:cubicBezTo>
                  <a:lnTo>
                    <a:pt x="443583" y="1475943"/>
                  </a:lnTo>
                  <a:cubicBezTo>
                    <a:pt x="443583" y="1534765"/>
                    <a:pt x="420216" y="1591179"/>
                    <a:pt x="378622" y="1632773"/>
                  </a:cubicBezTo>
                  <a:cubicBezTo>
                    <a:pt x="337028" y="1674367"/>
                    <a:pt x="280614" y="1697734"/>
                    <a:pt x="221792" y="1697734"/>
                  </a:cubicBezTo>
                  <a:lnTo>
                    <a:pt x="221792" y="1697734"/>
                  </a:lnTo>
                  <a:cubicBezTo>
                    <a:pt x="162969" y="1697734"/>
                    <a:pt x="106555" y="1674367"/>
                    <a:pt x="64961" y="1632773"/>
                  </a:cubicBezTo>
                  <a:cubicBezTo>
                    <a:pt x="23367" y="1591179"/>
                    <a:pt x="0" y="1534765"/>
                    <a:pt x="0" y="1475943"/>
                  </a:cubicBezTo>
                  <a:lnTo>
                    <a:pt x="0" y="221792"/>
                  </a:lnTo>
                  <a:cubicBezTo>
                    <a:pt x="0" y="162969"/>
                    <a:pt x="23367" y="106555"/>
                    <a:pt x="64961" y="64961"/>
                  </a:cubicBezTo>
                  <a:cubicBezTo>
                    <a:pt x="106555" y="23367"/>
                    <a:pt x="162969" y="0"/>
                    <a:pt x="22179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443583" cy="17453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68196" y="0"/>
            <a:ext cx="7411720" cy="10287000"/>
          </a:xfrm>
          <a:custGeom>
            <a:avLst/>
            <a:gdLst/>
            <a:ahLst/>
            <a:cxnLst/>
            <a:rect r="r" b="b" t="t" l="l"/>
            <a:pathLst>
              <a:path h="10287000" w="7411720">
                <a:moveTo>
                  <a:pt x="0" y="0"/>
                </a:moveTo>
                <a:lnTo>
                  <a:pt x="7411721" y="0"/>
                </a:lnTo>
                <a:lnTo>
                  <a:pt x="74117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493" r="0" b="-3493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142505" y="27684"/>
            <a:ext cx="5508835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>
                <a:solidFill>
                  <a:srgbClr val="AA3B2E"/>
                </a:solidFill>
                <a:latin typeface="Calistoga"/>
                <a:ea typeface="Calistoga"/>
                <a:cs typeface="Calistoga"/>
                <a:sym typeface="Calistoga"/>
              </a:rPr>
              <a:t>RECOGNIZE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075793" y="341754"/>
            <a:ext cx="1066712" cy="865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51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075793" y="2030188"/>
            <a:ext cx="1066712" cy="865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b="true" sz="51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75793" y="3723980"/>
            <a:ext cx="1066712" cy="865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51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460844" y="1707259"/>
            <a:ext cx="5508835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>
                <a:solidFill>
                  <a:srgbClr val="AA3B2E"/>
                </a:solidFill>
                <a:latin typeface="Calistoga"/>
                <a:ea typeface="Calistoga"/>
                <a:cs typeface="Calistoga"/>
                <a:sym typeface="Calistoga"/>
              </a:rPr>
              <a:t>RESPOND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79917" y="3395816"/>
            <a:ext cx="5508835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>
                <a:solidFill>
                  <a:srgbClr val="AA3B2E"/>
                </a:solidFill>
                <a:latin typeface="Calistoga"/>
                <a:ea typeface="Calistoga"/>
                <a:cs typeface="Calistoga"/>
                <a:sym typeface="Calistoga"/>
              </a:rPr>
              <a:t>REPORT</a:t>
            </a:r>
          </a:p>
        </p:txBody>
      </p:sp>
      <p:sp>
        <p:nvSpPr>
          <p:cNvPr name="TextBox 26" id="26"/>
          <p:cNvSpPr txBox="true"/>
          <p:nvPr/>
        </p:nvSpPr>
        <p:spPr>
          <a:xfrm rot="-5400000">
            <a:off x="-1903814" y="5109126"/>
            <a:ext cx="443373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OKOA MTOTO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163" y="-442376"/>
            <a:ext cx="9188563" cy="13709726"/>
          </a:xfrm>
          <a:custGeom>
            <a:avLst/>
            <a:gdLst/>
            <a:ahLst/>
            <a:cxnLst/>
            <a:rect r="r" b="b" t="t" l="l"/>
            <a:pathLst>
              <a:path h="13709726" w="9188563">
                <a:moveTo>
                  <a:pt x="0" y="0"/>
                </a:moveTo>
                <a:lnTo>
                  <a:pt x="9188563" y="0"/>
                </a:lnTo>
                <a:lnTo>
                  <a:pt x="9188563" y="13709727"/>
                </a:lnTo>
                <a:lnTo>
                  <a:pt x="0" y="13709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-432851"/>
            <a:ext cx="8733923" cy="12002856"/>
          </a:xfrm>
          <a:custGeom>
            <a:avLst/>
            <a:gdLst/>
            <a:ahLst/>
            <a:cxnLst/>
            <a:rect r="r" b="b" t="t" l="l"/>
            <a:pathLst>
              <a:path h="12002856" w="8733923">
                <a:moveTo>
                  <a:pt x="0" y="0"/>
                </a:moveTo>
                <a:lnTo>
                  <a:pt x="8733923" y="0"/>
                </a:lnTo>
                <a:lnTo>
                  <a:pt x="8733923" y="12002856"/>
                </a:lnTo>
                <a:lnTo>
                  <a:pt x="0" y="1200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72" r="0" b="-1472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8839200"/>
            <a:ext cx="2514600" cy="260350"/>
            <a:chOff x="0" y="0"/>
            <a:chExt cx="662281" cy="6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281" cy="68570"/>
            </a:xfrm>
            <a:custGeom>
              <a:avLst/>
              <a:gdLst/>
              <a:ahLst/>
              <a:cxnLst/>
              <a:rect r="r" b="b" t="t" l="l"/>
              <a:pathLst>
                <a:path h="68570" w="662281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957365" y="82947"/>
            <a:ext cx="5222034" cy="5222034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1160" y="364490"/>
              <a:ext cx="5619750" cy="5621020"/>
            </a:xfrm>
            <a:custGeom>
              <a:avLst/>
              <a:gdLst/>
              <a:ahLst/>
              <a:cxnLst/>
              <a:rect r="r" b="b" t="t" l="l"/>
              <a:pathLst>
                <a:path h="5621020" w="561975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l="-26618" t="0" r="-26618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3179398" y="5304981"/>
            <a:ext cx="4982019" cy="498201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99010" y="359986"/>
              <a:ext cx="5898640" cy="5630028"/>
            </a:xfrm>
            <a:custGeom>
              <a:avLst/>
              <a:gdLst/>
              <a:ahLst/>
              <a:cxnLst/>
              <a:rect r="r" b="b" t="t" l="l"/>
              <a:pathLst>
                <a:path h="5630028" w="5898640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4"/>
              <a:stretch>
                <a:fillRect l="-51960" t="0" r="-697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676012" y="5280199"/>
            <a:ext cx="6503386" cy="3847926"/>
          </a:xfrm>
          <a:custGeom>
            <a:avLst/>
            <a:gdLst/>
            <a:ahLst/>
            <a:cxnLst/>
            <a:rect r="r" b="b" t="t" l="l"/>
            <a:pathLst>
              <a:path h="3847926" w="6503386">
                <a:moveTo>
                  <a:pt x="0" y="0"/>
                </a:moveTo>
                <a:lnTo>
                  <a:pt x="6503386" y="0"/>
                </a:lnTo>
                <a:lnTo>
                  <a:pt x="6503386" y="3847926"/>
                </a:lnTo>
                <a:lnTo>
                  <a:pt x="0" y="3847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88" t="0" r="-38293" b="-3788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109755" y="1017029"/>
            <a:ext cx="5121305" cy="4287952"/>
          </a:xfrm>
          <a:custGeom>
            <a:avLst/>
            <a:gdLst/>
            <a:ahLst/>
            <a:cxnLst/>
            <a:rect r="r" b="b" t="t" l="l"/>
            <a:pathLst>
              <a:path h="4287952" w="5121305">
                <a:moveTo>
                  <a:pt x="0" y="0"/>
                </a:moveTo>
                <a:lnTo>
                  <a:pt x="5121306" y="0"/>
                </a:lnTo>
                <a:lnTo>
                  <a:pt x="5121306" y="4287952"/>
                </a:lnTo>
                <a:lnTo>
                  <a:pt x="0" y="4287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585" t="0" r="-53476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1915" y="252381"/>
            <a:ext cx="6949055" cy="754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29"/>
              </a:lnSpc>
              <a:spcBef>
                <a:spcPct val="0"/>
              </a:spcBef>
            </a:pPr>
            <a:r>
              <a:rPr lang="en-US" b="true" sz="602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Lifeguard Kenya Engaging the local  administration on creating awareness on Online child Sexual Exploitation  and Abuse (OCSEA)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57398" y="9505950"/>
            <a:ext cx="2514600" cy="260350"/>
            <a:chOff x="0" y="0"/>
            <a:chExt cx="662281" cy="6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281" cy="68570"/>
            </a:xfrm>
            <a:custGeom>
              <a:avLst/>
              <a:gdLst/>
              <a:ahLst/>
              <a:cxnLst/>
              <a:rect r="r" b="b" t="t" l="l"/>
              <a:pathLst>
                <a:path h="68570" w="662281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315457" y="385197"/>
            <a:ext cx="6541332" cy="8790553"/>
            <a:chOff x="0" y="0"/>
            <a:chExt cx="3663950" cy="49237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547" t="0" r="-547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AA3B2E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595635" y="585222"/>
            <a:ext cx="4292821" cy="4433625"/>
            <a:chOff x="0" y="0"/>
            <a:chExt cx="6350000" cy="65582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9174" t="0" r="-29174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AA3B2E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5331986" y="778662"/>
            <a:ext cx="5416116" cy="91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1"/>
              </a:lnSpc>
            </a:pPr>
            <a:r>
              <a:rPr lang="en-US" sz="5408">
                <a:solidFill>
                  <a:srgbClr val="AA3B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OKOA MTOTO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24508" y="1736662"/>
            <a:ext cx="5882462" cy="402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5"/>
              </a:lnSpc>
              <a:spcBef>
                <a:spcPct val="0"/>
              </a:spcBef>
            </a:pPr>
            <a:r>
              <a:rPr lang="en-US" sz="4582">
                <a:solidFill>
                  <a:srgbClr val="000000"/>
                </a:solidFill>
                <a:latin typeface="Noto Serif"/>
                <a:ea typeface="Noto Serif"/>
                <a:cs typeface="Noto Serif"/>
                <a:sym typeface="Noto Serif"/>
              </a:rPr>
              <a:t>Lifeguard Rescuing the neglet and abandoned kid and  returning the kid to the father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576585" y="5389825"/>
            <a:ext cx="4292821" cy="4433625"/>
            <a:chOff x="0" y="0"/>
            <a:chExt cx="6350000" cy="6558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0" t="-14578" r="0" b="-14578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AA3B2E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5063671" y="6373210"/>
            <a:ext cx="6175586" cy="317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48"/>
              </a:lnSpc>
              <a:spcBef>
                <a:spcPct val="0"/>
              </a:spcBef>
            </a:pPr>
            <a:r>
              <a:rPr lang="en-US" sz="4534">
                <a:solidFill>
                  <a:srgbClr val="000000"/>
                </a:solidFill>
                <a:latin typeface="Noto Serif"/>
                <a:ea typeface="Noto Serif"/>
                <a:cs typeface="Noto Serif"/>
                <a:sym typeface="Noto Serif"/>
              </a:rPr>
              <a:t>Saving the vulnerable and street children and taking them back to school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39275" y="395654"/>
            <a:ext cx="4080384" cy="5360149"/>
          </a:xfrm>
          <a:custGeom>
            <a:avLst/>
            <a:gdLst/>
            <a:ahLst/>
            <a:cxnLst/>
            <a:rect r="r" b="b" t="t" l="l"/>
            <a:pathLst>
              <a:path h="5360149" w="4080384">
                <a:moveTo>
                  <a:pt x="0" y="0"/>
                </a:moveTo>
                <a:lnTo>
                  <a:pt x="4080384" y="0"/>
                </a:lnTo>
                <a:lnTo>
                  <a:pt x="4080384" y="5360148"/>
                </a:lnTo>
                <a:lnTo>
                  <a:pt x="0" y="536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38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87193" y="395654"/>
            <a:ext cx="4156807" cy="5332808"/>
          </a:xfrm>
          <a:custGeom>
            <a:avLst/>
            <a:gdLst/>
            <a:ahLst/>
            <a:cxnLst/>
            <a:rect r="r" b="b" t="t" l="l"/>
            <a:pathLst>
              <a:path h="5332808" w="4156807">
                <a:moveTo>
                  <a:pt x="0" y="0"/>
                </a:moveTo>
                <a:lnTo>
                  <a:pt x="4156807" y="0"/>
                </a:lnTo>
                <a:lnTo>
                  <a:pt x="4156807" y="5332808"/>
                </a:lnTo>
                <a:lnTo>
                  <a:pt x="0" y="533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9" t="0" r="0" b="-549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1080" y="395654"/>
            <a:ext cx="4331476" cy="5332808"/>
          </a:xfrm>
          <a:custGeom>
            <a:avLst/>
            <a:gdLst/>
            <a:ahLst/>
            <a:cxnLst/>
            <a:rect r="r" b="b" t="t" l="l"/>
            <a:pathLst>
              <a:path h="5332808" w="4331476">
                <a:moveTo>
                  <a:pt x="0" y="0"/>
                </a:moveTo>
                <a:lnTo>
                  <a:pt x="4331475" y="0"/>
                </a:lnTo>
                <a:lnTo>
                  <a:pt x="4331475" y="5332808"/>
                </a:lnTo>
                <a:lnTo>
                  <a:pt x="0" y="533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7678" r="-15428" b="-194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4934" y="395654"/>
            <a:ext cx="4073244" cy="9051653"/>
          </a:xfrm>
          <a:custGeom>
            <a:avLst/>
            <a:gdLst/>
            <a:ahLst/>
            <a:cxnLst/>
            <a:rect r="r" b="b" t="t" l="l"/>
            <a:pathLst>
              <a:path h="9051653" w="4073244">
                <a:moveTo>
                  <a:pt x="0" y="0"/>
                </a:moveTo>
                <a:lnTo>
                  <a:pt x="4073244" y="0"/>
                </a:lnTo>
                <a:lnTo>
                  <a:pt x="4073244" y="9051653"/>
                </a:lnTo>
                <a:lnTo>
                  <a:pt x="0" y="9051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12177" y="6412841"/>
            <a:ext cx="12807482" cy="268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Noto Serif Ethiopic Condensed Bold"/>
                <a:ea typeface="Noto Serif Ethiopic Condensed Bold"/>
                <a:cs typeface="Noto Serif Ethiopic Condensed Bold"/>
                <a:sym typeface="Noto Serif Ethiopic Condensed Bold"/>
              </a:rPr>
              <a:t>Rescued children from there parent as step mother used to abused and  torture, physical asault, neglet, and neglegence. 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6840" y="477723"/>
            <a:ext cx="9158363" cy="4665777"/>
          </a:xfrm>
          <a:custGeom>
            <a:avLst/>
            <a:gdLst/>
            <a:ahLst/>
            <a:cxnLst/>
            <a:rect r="r" b="b" t="t" l="l"/>
            <a:pathLst>
              <a:path h="4665777" w="9158363">
                <a:moveTo>
                  <a:pt x="0" y="0"/>
                </a:moveTo>
                <a:lnTo>
                  <a:pt x="9158363" y="0"/>
                </a:lnTo>
                <a:lnTo>
                  <a:pt x="9158363" y="4665777"/>
                </a:lnTo>
                <a:lnTo>
                  <a:pt x="0" y="4665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6" t="0" r="-11945" b="0"/>
            </a:stretch>
          </a:blipFill>
          <a:ln w="114300" cap="rnd">
            <a:solidFill>
              <a:srgbClr val="AA3B2E"/>
            </a:solidFill>
            <a:prstDash val="dash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4319570" y="5289291"/>
            <a:ext cx="9967207" cy="4561622"/>
          </a:xfrm>
          <a:custGeom>
            <a:avLst/>
            <a:gdLst/>
            <a:ahLst/>
            <a:cxnLst/>
            <a:rect r="r" b="b" t="t" l="l"/>
            <a:pathLst>
              <a:path h="4561622" w="9967207">
                <a:moveTo>
                  <a:pt x="0" y="0"/>
                </a:moveTo>
                <a:lnTo>
                  <a:pt x="9967206" y="0"/>
                </a:lnTo>
                <a:lnTo>
                  <a:pt x="9967206" y="4561622"/>
                </a:lnTo>
                <a:lnTo>
                  <a:pt x="0" y="456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702" b="0"/>
            </a:stretch>
          </a:blipFill>
          <a:ln w="66675" cap="sq">
            <a:solidFill>
              <a:srgbClr val="AA3B2E"/>
            </a:solidFill>
            <a:prstDash val="lgDash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445203" y="402952"/>
            <a:ext cx="8427642" cy="4740548"/>
          </a:xfrm>
          <a:custGeom>
            <a:avLst/>
            <a:gdLst/>
            <a:ahLst/>
            <a:cxnLst/>
            <a:rect r="r" b="b" t="t" l="l"/>
            <a:pathLst>
              <a:path h="4740548" w="8427642">
                <a:moveTo>
                  <a:pt x="0" y="0"/>
                </a:moveTo>
                <a:lnTo>
                  <a:pt x="8427642" y="0"/>
                </a:lnTo>
                <a:lnTo>
                  <a:pt x="8427642" y="4740548"/>
                </a:lnTo>
                <a:lnTo>
                  <a:pt x="0" y="4740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85725" cap="rnd">
            <a:solidFill>
              <a:srgbClr val="AA3B2E"/>
            </a:solidFill>
            <a:prstDash val="lgDash"/>
            <a:round/>
          </a:ln>
        </p:spPr>
      </p:sp>
      <p:sp>
        <p:nvSpPr>
          <p:cNvPr name="TextBox 5" id="5"/>
          <p:cNvSpPr txBox="true"/>
          <p:nvPr/>
        </p:nvSpPr>
        <p:spPr>
          <a:xfrm rot="0">
            <a:off x="498073" y="5428664"/>
            <a:ext cx="3515458" cy="3428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b="true" sz="4899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Rescued children at  children homes.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86776" y="5270241"/>
            <a:ext cx="3586069" cy="4671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b="true" sz="4399" spc="233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Survivors of Gender Based Violence directly and indirectly.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088398"/>
            <a:ext cx="2514600" cy="260350"/>
            <a:chOff x="0" y="0"/>
            <a:chExt cx="662281" cy="6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281" cy="68570"/>
            </a:xfrm>
            <a:custGeom>
              <a:avLst/>
              <a:gdLst/>
              <a:ahLst/>
              <a:cxnLst/>
              <a:rect r="r" b="b" t="t" l="l"/>
              <a:pathLst>
                <a:path h="68570" w="662281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A3B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991588" y="594439"/>
            <a:ext cx="5111582" cy="4875505"/>
            <a:chOff x="0" y="0"/>
            <a:chExt cx="6324600" cy="6032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0" t="-34300" r="0" b="-64257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AA3B2E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571040" y="702256"/>
            <a:ext cx="4998544" cy="4767688"/>
            <a:chOff x="0" y="0"/>
            <a:chExt cx="6324600" cy="6032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l="0" t="-29436" r="0" b="-69092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AA3B2E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6182949"/>
            <a:ext cx="5634574" cy="2786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6"/>
              </a:lnSpc>
              <a:spcBef>
                <a:spcPct val="0"/>
              </a:spcBef>
            </a:pPr>
            <a:r>
              <a:rPr lang="en-US" sz="39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Lifeguard Kenya creating awareness on child protection on OCSEA </a:t>
            </a:r>
          </a:p>
        </p:txBody>
      </p:sp>
      <p:sp>
        <p:nvSpPr>
          <p:cNvPr name="AutoShape 13" id="13"/>
          <p:cNvSpPr/>
          <p:nvPr/>
        </p:nvSpPr>
        <p:spPr>
          <a:xfrm>
            <a:off x="5487716" y="6336579"/>
            <a:ext cx="649224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6991588" y="5550253"/>
            <a:ext cx="10731965" cy="4736747"/>
          </a:xfrm>
          <a:custGeom>
            <a:avLst/>
            <a:gdLst/>
            <a:ahLst/>
            <a:cxnLst/>
            <a:rect r="r" b="b" t="t" l="l"/>
            <a:pathLst>
              <a:path h="4736747" w="10731965">
                <a:moveTo>
                  <a:pt x="0" y="0"/>
                </a:moveTo>
                <a:lnTo>
                  <a:pt x="10731965" y="0"/>
                </a:lnTo>
                <a:lnTo>
                  <a:pt x="10731965" y="4736747"/>
                </a:lnTo>
                <a:lnTo>
                  <a:pt x="0" y="4736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518" b="-860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1821193"/>
            <a:ext cx="5634574" cy="1018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1"/>
              </a:lnSpc>
            </a:pPr>
            <a:r>
              <a:rPr lang="en-US" sz="6008">
                <a:solidFill>
                  <a:srgbClr val="AA3B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ENGAGEMENT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747394"/>
            <a:ext cx="4842085" cy="1178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91"/>
              </a:lnSpc>
            </a:pPr>
            <a:r>
              <a:rPr lang="en-US" sz="68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CHILDREN 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2879792"/>
            <a:ext cx="5962888" cy="286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sz="40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children act 2022 provides a right for basic education for every child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DAGou6Kh5X4</dc:identifier>
  <dcterms:modified xsi:type="dcterms:W3CDTF">2011-08-01T06:04:30Z</dcterms:modified>
  <cp:revision>1</cp:revision>
  <dc:title>Lifeguard Kenya presentation</dc:title>
</cp:coreProperties>
</file>